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342" r:id="rId5"/>
    <p:sldId id="351" r:id="rId6"/>
    <p:sldId id="366" r:id="rId7"/>
    <p:sldId id="355" r:id="rId8"/>
    <p:sldId id="356" r:id="rId9"/>
    <p:sldId id="368" r:id="rId10"/>
    <p:sldId id="369" r:id="rId11"/>
    <p:sldId id="350" r:id="rId12"/>
    <p:sldId id="3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52F8BA-7FFE-48B8-BEF9-EC0F98586AAF}" v="5" dt="2023-12-05T19:14:16.806"/>
    <p1510:client id="{4C313CAE-A9E5-B356-1D49-53B843D3CBF3}" v="64" dt="2023-12-07T00:25:27.916"/>
    <p1510:client id="{74F8179A-7B36-E22C-CD30-D0536FF4A197}" v="4" dt="2023-12-07T00:26:23.867"/>
    <p1510:client id="{FB858CC1-C5CC-99F4-D0CE-AEAE9A24C0C7}" v="68" dt="2023-12-05T01:37:34.2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i-to-do-list-76129.bubbleapps.io/version-test/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3000">
              <a:schemeClr val="tx2">
                <a:lumMod val="100000"/>
              </a:schemeClr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Biome"/>
              </a:rPr>
              <a:t>BrainPoint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5051" y="3695589"/>
            <a:ext cx="8341895" cy="78111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spc="0">
                <a:latin typeface="Biome Light"/>
                <a:cs typeface="Biome Light"/>
              </a:rPr>
              <a:t>STUDY AI TOOL</a:t>
            </a:r>
          </a:p>
          <a:p>
            <a:r>
              <a:rPr lang="en-US" sz="2000" spc="0">
                <a:latin typeface="Biome Light"/>
                <a:cs typeface="Biome Light"/>
              </a:rPr>
              <a:t>FINAL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600">
                <a:ea typeface="Calibri"/>
                <a:cs typeface="Calibri"/>
              </a:rPr>
              <a:t>Created By Team 2:</a:t>
            </a:r>
          </a:p>
          <a:p>
            <a:r>
              <a:rPr lang="en-US" sz="1600" err="1">
                <a:ea typeface="Calibri"/>
                <a:cs typeface="Calibri"/>
              </a:rPr>
              <a:t>Minhad</a:t>
            </a:r>
            <a:r>
              <a:rPr lang="en-US" sz="1600">
                <a:ea typeface="Calibri"/>
                <a:cs typeface="Calibri"/>
              </a:rPr>
              <a:t> Mahmud</a:t>
            </a:r>
            <a:r>
              <a:rPr lang="en-US" sz="1600">
                <a:ea typeface="+mn-lt"/>
                <a:cs typeface="+mn-lt"/>
              </a:rPr>
              <a:t> - Zaid Ansar - </a:t>
            </a:r>
            <a:r>
              <a:rPr lang="en-US" sz="1600">
                <a:ea typeface="Calibri"/>
                <a:cs typeface="Calibri"/>
              </a:rPr>
              <a:t>Muhammad Sameer</a:t>
            </a:r>
            <a:r>
              <a:rPr lang="en-US" sz="1600">
                <a:ea typeface="+mn-lt"/>
                <a:cs typeface="+mn-lt"/>
              </a:rPr>
              <a:t> - Ahmed </a:t>
            </a:r>
            <a:r>
              <a:rPr lang="en-US" sz="1600" err="1">
                <a:ea typeface="+mn-lt"/>
                <a:cs typeface="+mn-lt"/>
              </a:rPr>
              <a:t>Ahmed</a:t>
            </a:r>
            <a:r>
              <a:rPr lang="en-US" sz="1600">
                <a:ea typeface="+mn-lt"/>
                <a:cs typeface="+mn-lt"/>
              </a:rPr>
              <a:t> - </a:t>
            </a:r>
            <a:r>
              <a:rPr lang="en-US" sz="1600">
                <a:ea typeface="Calibri"/>
                <a:cs typeface="Calibri"/>
              </a:rPr>
              <a:t>Kaleb B</a:t>
            </a:r>
            <a:r>
              <a:rPr lang="en-US" sz="1600">
                <a:ea typeface="+mn-lt"/>
                <a:cs typeface="+mn-lt"/>
              </a:rPr>
              <a:t>efekadu</a:t>
            </a:r>
            <a:endParaRPr lang="en-US" sz="16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06" y="1491916"/>
            <a:ext cx="6878542" cy="725074"/>
          </a:xfrm>
        </p:spPr>
        <p:txBody>
          <a:bodyPr/>
          <a:lstStyle/>
          <a:p>
            <a:r>
              <a:rPr lang="en-US" b="1">
                <a:cs typeface="Biome"/>
              </a:rPr>
              <a:t>Presentation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16295" y="2467913"/>
            <a:ext cx="6888665" cy="961087"/>
          </a:xfrm>
        </p:spPr>
        <p:txBody>
          <a:bodyPr/>
          <a:lstStyle/>
          <a:p>
            <a:r>
              <a:rPr lang="en-US" sz="2400"/>
              <a:t>Areas we will look at: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6295" y="3011381"/>
            <a:ext cx="6888665" cy="3214818"/>
          </a:xfrm>
        </p:spPr>
        <p:txBody>
          <a:bodyPr/>
          <a:lstStyle/>
          <a:p>
            <a:r>
              <a:rPr lang="en-US" sz="1800">
                <a:cs typeface="Biome"/>
              </a:rPr>
              <a:t>What is </a:t>
            </a:r>
            <a:r>
              <a:rPr lang="en-US" sz="1800" err="1">
                <a:cs typeface="Biome"/>
              </a:rPr>
              <a:t>BrainPoint</a:t>
            </a:r>
            <a:r>
              <a:rPr lang="en-US" sz="1800">
                <a:cs typeface="Biome"/>
              </a:rPr>
              <a:t>?</a:t>
            </a:r>
          </a:p>
          <a:p>
            <a:r>
              <a:rPr lang="en-US" sz="1800">
                <a:cs typeface="Biome"/>
              </a:rPr>
              <a:t>Key Features</a:t>
            </a:r>
            <a:endParaRPr lang="en-US" sz="1800"/>
          </a:p>
          <a:p>
            <a:r>
              <a:rPr lang="en-US" sz="1800"/>
              <a:t>Sprint Overview</a:t>
            </a:r>
          </a:p>
          <a:p>
            <a:r>
              <a:rPr lang="en-US" sz="1800"/>
              <a:t>Software Used</a:t>
            </a:r>
          </a:p>
          <a:p>
            <a:r>
              <a:rPr lang="en-US" sz="1800"/>
              <a:t>Difficulties Encountered</a:t>
            </a:r>
          </a:p>
          <a:p>
            <a:r>
              <a:rPr lang="en-US" sz="1800"/>
              <a:t>Final Product &amp; Demo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83653-783D-7B2C-CBC1-F65BF3162DB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84572" y="2529421"/>
            <a:ext cx="6888665" cy="961087"/>
          </a:xfrm>
        </p:spPr>
        <p:txBody>
          <a:bodyPr/>
          <a:lstStyle/>
          <a:p>
            <a:r>
              <a:rPr lang="en-US" sz="2400">
                <a:cs typeface="Biome"/>
              </a:rPr>
              <a:t>Making study-goals easily attainable by:</a:t>
            </a:r>
            <a:endParaRPr lang="en-US" sz="240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44B32-E11D-EB53-3B1B-6BDB66ACB3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5" y="3298647"/>
            <a:ext cx="6371056" cy="32926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Allows users to input a general subject to study/learn.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Utilizes AI to provide a framework of deadlines to achieve that goal.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Creates smaller tasks to achieve meet the goal.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Using AI to recommend changes/give feedback.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AF27D-C140-7287-FC7F-4BE6AA18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D35587C-55B9-F0E6-6BEB-A5070A7E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Biome"/>
              </a:rPr>
              <a:t>What is </a:t>
            </a:r>
            <a:r>
              <a:rPr lang="en-US" b="1" err="1">
                <a:cs typeface="Biome"/>
              </a:rPr>
              <a:t>BrainPoint</a:t>
            </a:r>
            <a:r>
              <a:rPr lang="en-US" b="1">
                <a:cs typeface="Biome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457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83653-783D-7B2C-CBC1-F65BF3162DB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sz="2400"/>
              <a:t>Key Features Include: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44B32-E11D-EB53-3B1B-6BDB66ACB3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5" y="3298648"/>
            <a:ext cx="6202490" cy="230386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Study Subject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Goal Setting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AI-Recommended Feedback</a:t>
            </a:r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Data Logging and Refinement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AF27D-C140-7287-FC7F-4BE6AA18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D35587C-55B9-F0E6-6BEB-A5070A7E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Biome"/>
              </a:rPr>
              <a:t>Project Key Features</a:t>
            </a:r>
          </a:p>
        </p:txBody>
      </p:sp>
    </p:spTree>
    <p:extLst>
      <p:ext uri="{BB962C8B-B14F-4D97-AF65-F5344CB8AC3E}">
        <p14:creationId xmlns:p14="http://schemas.microsoft.com/office/powerpoint/2010/main" val="3649093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100C3-AFCB-80A6-C458-40EF96DFC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53273"/>
            <a:ext cx="10515601" cy="779933"/>
          </a:xfrm>
        </p:spPr>
        <p:txBody>
          <a:bodyPr/>
          <a:lstStyle/>
          <a:p>
            <a:r>
              <a:rPr lang="en-US" b="1">
                <a:cs typeface="Biome"/>
              </a:rPr>
              <a:t>Software</a:t>
            </a:r>
            <a:r>
              <a:rPr lang="en-US" sz="4400" b="1">
                <a:cs typeface="Biome"/>
              </a:rPr>
              <a:t>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BC41E-3769-A0B8-63BB-98EC5D60452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76659" y="2210186"/>
            <a:ext cx="9435859" cy="929026"/>
          </a:xfrm>
        </p:spPr>
        <p:txBody>
          <a:bodyPr/>
          <a:lstStyle/>
          <a:p>
            <a:r>
              <a:rPr lang="en-US" sz="2400">
                <a:solidFill>
                  <a:schemeClr val="accent3"/>
                </a:solidFill>
                <a:latin typeface="+mj-lt"/>
              </a:rPr>
              <a:t>Technologies intended to be used  in this project included: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E9A56-7842-9C40-14D4-46306E08DB3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z="2400" b="1"/>
              <a:t>Client-Side Interface:</a:t>
            </a:r>
            <a:br>
              <a:rPr lang="en-US" sz="2400" b="1"/>
            </a:br>
            <a:br>
              <a:rPr lang="en-US" sz="2400" b="1"/>
            </a:br>
            <a:r>
              <a:rPr lang="en-US" sz="2400"/>
              <a:t>Figma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4C0344-42F2-1595-D5CF-18257AA51A9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z="2400" b="1">
                <a:cs typeface="Biome"/>
              </a:rPr>
              <a:t>Back-End Development:</a:t>
            </a:r>
            <a:br>
              <a:rPr lang="en-US" sz="2400" b="1"/>
            </a:br>
            <a:br>
              <a:rPr lang="en-US" sz="2400" b="1"/>
            </a:br>
            <a:r>
              <a:rPr lang="en-US" sz="2400">
                <a:cs typeface="Biome"/>
              </a:rPr>
              <a:t>Bubble.io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CF0859-6AC5-1B22-95FA-268A95EA130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z="2400" b="1">
                <a:cs typeface="Biome"/>
              </a:rPr>
              <a:t>AI Features:</a:t>
            </a:r>
            <a:br>
              <a:rPr lang="en-US" sz="2400" b="1"/>
            </a:br>
            <a:br>
              <a:rPr lang="en-US" sz="2400" b="1"/>
            </a:br>
            <a:r>
              <a:rPr lang="en-US" sz="2400">
                <a:cs typeface="Biome"/>
              </a:rPr>
              <a:t>OpenAI API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51CCD9-6F12-8BCC-CCF5-A43707450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FE992F-8894-4043-D846-F48000B6EF90}"/>
              </a:ext>
            </a:extLst>
          </p:cNvPr>
          <p:cNvSpPr txBox="1"/>
          <p:nvPr/>
        </p:nvSpPr>
        <p:spPr>
          <a:xfrm>
            <a:off x="1555290" y="5767692"/>
            <a:ext cx="946339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FFFFFF"/>
                </a:solidFill>
                <a:latin typeface="Arial Nova"/>
                <a:cs typeface="Biome Light"/>
              </a:rPr>
              <a:t>Figma and Web-App Designs Primarily done by </a:t>
            </a:r>
            <a:r>
              <a:rPr lang="en-US" sz="2000" b="1" u="sng">
                <a:solidFill>
                  <a:srgbClr val="FFFFFF"/>
                </a:solidFill>
                <a:latin typeface="Arial Nova"/>
                <a:cs typeface="Biome Light"/>
              </a:rPr>
              <a:t>Zaid, Ahmed, &amp; </a:t>
            </a:r>
            <a:r>
              <a:rPr lang="en-US" sz="2000" b="1" u="sng" err="1">
                <a:solidFill>
                  <a:srgbClr val="FFFFFF"/>
                </a:solidFill>
                <a:latin typeface="Arial Nova"/>
                <a:cs typeface="Biome Light"/>
              </a:rPr>
              <a:t>Minhad</a:t>
            </a:r>
            <a:endParaRPr lang="en-US" sz="2000" b="1" u="sng">
              <a:solidFill>
                <a:srgbClr val="FFFFFF"/>
              </a:solidFill>
              <a:latin typeface="Arial Nova"/>
              <a:cs typeface="Biome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3AC34B-8E4D-05C6-A3F6-B11DDF692430}"/>
              </a:ext>
            </a:extLst>
          </p:cNvPr>
          <p:cNvSpPr txBox="1"/>
          <p:nvPr/>
        </p:nvSpPr>
        <p:spPr>
          <a:xfrm>
            <a:off x="2162781" y="6191655"/>
            <a:ext cx="81177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FFFFFF"/>
                </a:solidFill>
                <a:latin typeface="Arial Nova"/>
                <a:cs typeface="Biome Light"/>
              </a:rPr>
              <a:t>AI Development Primarily done by: </a:t>
            </a:r>
            <a:r>
              <a:rPr lang="en-US" sz="2000" b="1" u="sng">
                <a:solidFill>
                  <a:srgbClr val="FFFFFF"/>
                </a:solidFill>
                <a:latin typeface="Arial Nova"/>
                <a:cs typeface="Biome Light"/>
              </a:rPr>
              <a:t>Kaleb &amp; Muhammad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23B17C-EF09-DEF6-62B0-834620EA112F}"/>
              </a:ext>
            </a:extLst>
          </p:cNvPr>
          <p:cNvSpPr txBox="1"/>
          <p:nvPr/>
        </p:nvSpPr>
        <p:spPr>
          <a:xfrm>
            <a:off x="2042160" y="5364479"/>
            <a:ext cx="86715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Data base </a:t>
            </a:r>
            <a:r>
              <a:rPr lang="en-US" sz="2000">
                <a:solidFill>
                  <a:schemeClr val="bg1"/>
                </a:solidFill>
              </a:rPr>
              <a:t>and 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System</a:t>
            </a:r>
            <a:r>
              <a:rPr lang="en-US" sz="2000">
                <a:solidFill>
                  <a:schemeClr val="bg1"/>
                </a:solidFill>
              </a:rPr>
              <a:t> design done by </a:t>
            </a:r>
            <a:r>
              <a:rPr lang="en-US" sz="2000" b="1" u="sng">
                <a:solidFill>
                  <a:schemeClr val="bg1"/>
                </a:solidFill>
              </a:rPr>
              <a:t>Muhammad</a:t>
            </a:r>
            <a:r>
              <a:rPr lang="en-US" sz="2000" b="1" u="sng">
                <a:solidFill>
                  <a:schemeClr val="bg1"/>
                </a:solidFill>
                <a:ea typeface="+mn-lt"/>
                <a:cs typeface="+mn-lt"/>
              </a:rPr>
              <a:t>, Kaleb, Ahmed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406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83653-783D-7B2C-CBC1-F65BF3162DB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03661" y="2540939"/>
            <a:ext cx="6888665" cy="961087"/>
          </a:xfrm>
        </p:spPr>
        <p:txBody>
          <a:bodyPr/>
          <a:lstStyle/>
          <a:p>
            <a:r>
              <a:rPr lang="en-US"/>
              <a:t>Our 5 Sprint Cycles were primarily divided into </a:t>
            </a:r>
            <a:r>
              <a:rPr lang="en-US" b="1"/>
              <a:t>Front-end</a:t>
            </a:r>
            <a:r>
              <a:rPr lang="en-US"/>
              <a:t> and </a:t>
            </a:r>
            <a:r>
              <a:rPr lang="en-US" b="1"/>
              <a:t>Back-end: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44B32-E11D-EB53-3B1B-6BDB66ACB3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3661" y="3502026"/>
            <a:ext cx="6796569" cy="2056802"/>
          </a:xfrm>
        </p:spPr>
        <p:txBody>
          <a:bodyPr numCol="2"/>
          <a:lstStyle/>
          <a:p>
            <a:pPr marL="0" indent="0">
              <a:buNone/>
            </a:pPr>
            <a:r>
              <a:rPr lang="en-US" sz="2000" b="1">
                <a:cs typeface="Biome"/>
              </a:rPr>
              <a:t>Sprint 1-3:</a:t>
            </a:r>
          </a:p>
          <a:p>
            <a:r>
              <a:rPr lang="en-US">
                <a:cs typeface="Biome"/>
              </a:rPr>
              <a:t>Home Page</a:t>
            </a:r>
          </a:p>
          <a:p>
            <a:r>
              <a:rPr lang="en-US">
                <a:cs typeface="Biome"/>
              </a:rPr>
              <a:t>Log-In/Sign-Up</a:t>
            </a:r>
          </a:p>
          <a:p>
            <a:r>
              <a:rPr lang="en-US">
                <a:cs typeface="Biome"/>
              </a:rPr>
              <a:t>Subject Goals</a:t>
            </a:r>
            <a:endParaRPr lang="en-US" b="1">
              <a:cs typeface="Biome"/>
            </a:endParaRPr>
          </a:p>
          <a:p>
            <a:pPr marL="0" indent="0">
              <a:buNone/>
            </a:pPr>
            <a:r>
              <a:rPr lang="en-US" sz="2000" b="1">
                <a:cs typeface="Biome"/>
              </a:rPr>
              <a:t>Sprint 4-5:</a:t>
            </a:r>
          </a:p>
          <a:p>
            <a:r>
              <a:rPr lang="en-US">
                <a:cs typeface="Biome"/>
              </a:rPr>
              <a:t>AI Suggestions</a:t>
            </a:r>
          </a:p>
          <a:p>
            <a:r>
              <a:rPr lang="en-US">
                <a:cs typeface="Biome"/>
              </a:rPr>
              <a:t>ChatGPT Integration</a:t>
            </a:r>
          </a:p>
          <a:p>
            <a:pPr marL="0" indent="0">
              <a:buNone/>
            </a:pPr>
            <a:r>
              <a:rPr lang="en-US">
                <a:cs typeface="Biome"/>
              </a:rPr>
              <a:t>      and more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AF27D-C140-7287-FC7F-4BE6AA18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D35587C-55B9-F0E6-6BEB-A5070A7E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Biome"/>
              </a:rPr>
              <a:t>Sprint Overview</a:t>
            </a:r>
          </a:p>
        </p:txBody>
      </p:sp>
    </p:spTree>
    <p:extLst>
      <p:ext uri="{BB962C8B-B14F-4D97-AF65-F5344CB8AC3E}">
        <p14:creationId xmlns:p14="http://schemas.microsoft.com/office/powerpoint/2010/main" val="3951528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83653-783D-7B2C-CBC1-F65BF3162DB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03661" y="2540939"/>
            <a:ext cx="6888665" cy="961087"/>
          </a:xfrm>
        </p:spPr>
        <p:txBody>
          <a:bodyPr/>
          <a:lstStyle/>
          <a:p>
            <a:r>
              <a:rPr lang="en-US"/>
              <a:t>Some of the Difficulties we encountered include:</a:t>
            </a:r>
            <a:endParaRPr lang="en-US" b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44B32-E11D-EB53-3B1B-6BDB66ACB3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0592" y="3218781"/>
            <a:ext cx="7089819" cy="3007417"/>
          </a:xfrm>
        </p:spPr>
        <p:txBody>
          <a:bodyPr numCol="2"/>
          <a:lstStyle/>
          <a:p>
            <a:r>
              <a:rPr lang="en-US" sz="2000">
                <a:cs typeface="Biome"/>
              </a:rPr>
              <a:t>Minimal experience using no-code software like </a:t>
            </a:r>
            <a:r>
              <a:rPr lang="en-US" sz="2000" b="1">
                <a:cs typeface="Biome"/>
              </a:rPr>
              <a:t>Figma</a:t>
            </a:r>
            <a:r>
              <a:rPr lang="en-US" sz="2000">
                <a:cs typeface="Biome"/>
              </a:rPr>
              <a:t>/</a:t>
            </a:r>
            <a:r>
              <a:rPr lang="en-US" sz="2000" b="1">
                <a:cs typeface="Biome"/>
              </a:rPr>
              <a:t>Bubble.io</a:t>
            </a:r>
          </a:p>
          <a:p>
            <a:r>
              <a:rPr lang="en-US" sz="2000">
                <a:cs typeface="Biome"/>
              </a:rPr>
              <a:t>Implementing </a:t>
            </a:r>
            <a:r>
              <a:rPr lang="en-US" sz="2000" b="1">
                <a:cs typeface="Biome"/>
              </a:rPr>
              <a:t>ChatGPT AI</a:t>
            </a:r>
            <a:r>
              <a:rPr lang="en-US" sz="2000">
                <a:cs typeface="Biome"/>
              </a:rPr>
              <a:t> features</a:t>
            </a:r>
          </a:p>
          <a:p>
            <a:r>
              <a:rPr lang="en-US" sz="2000">
                <a:cs typeface="Biome"/>
              </a:rPr>
              <a:t>Implementing </a:t>
            </a:r>
            <a:r>
              <a:rPr lang="en-US" sz="2000" b="1">
                <a:cs typeface="Biome"/>
              </a:rPr>
              <a:t>Google Calendar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AF27D-C140-7287-FC7F-4BE6AA18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D35587C-55B9-F0E6-6BEB-A5070A7E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Biome"/>
              </a:rPr>
              <a:t>Difficulties</a:t>
            </a:r>
          </a:p>
        </p:txBody>
      </p:sp>
    </p:spTree>
    <p:extLst>
      <p:ext uri="{BB962C8B-B14F-4D97-AF65-F5344CB8AC3E}">
        <p14:creationId xmlns:p14="http://schemas.microsoft.com/office/powerpoint/2010/main" val="829517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17" y="1493422"/>
            <a:ext cx="3848418" cy="1358678"/>
          </a:xfrm>
        </p:spPr>
        <p:txBody>
          <a:bodyPr/>
          <a:lstStyle/>
          <a:p>
            <a:r>
              <a:rPr lang="en-US" sz="3600" b="1">
                <a:ea typeface="+mj-lt"/>
                <a:cs typeface="+mj-lt"/>
              </a:rPr>
              <a:t>Functionality </a:t>
            </a:r>
            <a:r>
              <a:rPr lang="en-US" sz="3600" b="1">
                <a:cs typeface="Biome"/>
              </a:rPr>
              <a:t>Demonstration</a:t>
            </a:r>
            <a:endParaRPr lang="en-US" sz="3600" b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9002" y="4125922"/>
            <a:ext cx="5222566" cy="135867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Overview of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Demonstration of Interface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cs typeface="Biome"/>
              </a:rPr>
              <a:t>Take a deep dive into our AI Integration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dirty="0" smtClean="0"/>
              <a:pPr/>
              <a:t>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77DAB-13F2-014F-CDDD-95ADBDB81DB9}"/>
              </a:ext>
            </a:extLst>
          </p:cNvPr>
          <p:cNvSpPr txBox="1"/>
          <p:nvPr/>
        </p:nvSpPr>
        <p:spPr>
          <a:xfrm>
            <a:off x="8301808" y="2693487"/>
            <a:ext cx="16764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hlinkClick r:id="rId2"/>
              </a:rPr>
              <a:t>https://ai-to-do-list-76129.bubbleapps.io/version-test/</a:t>
            </a:r>
            <a:endParaRPr lang="en-US"/>
          </a:p>
        </p:txBody>
      </p:sp>
      <p:pic>
        <p:nvPicPr>
          <p:cNvPr id="4" name="Picture 3" descr="A blue and white logo&#10;&#10;Description automatically generated">
            <a:extLst>
              <a:ext uri="{FF2B5EF4-FFF2-40B4-BE49-F238E27FC236}">
                <a16:creationId xmlns:a16="http://schemas.microsoft.com/office/drawing/2014/main" id="{2B8125C2-0726-B1DE-011E-693E70579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3893" y="2590800"/>
            <a:ext cx="1704975" cy="167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F94772-B85C-C2E5-604A-55A1340F3C7A}"/>
              </a:ext>
            </a:extLst>
          </p:cNvPr>
          <p:cNvSpPr txBox="1"/>
          <p:nvPr/>
        </p:nvSpPr>
        <p:spPr>
          <a:xfrm>
            <a:off x="796717" y="3304786"/>
            <a:ext cx="54543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accent3"/>
                </a:solidFill>
                <a:latin typeface="+mj-lt"/>
              </a:rPr>
              <a:t>We will take a look at: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3000">
              <a:schemeClr val="tx2">
                <a:lumMod val="100000"/>
              </a:schemeClr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5850" y="2344848"/>
            <a:ext cx="5680296" cy="3765248"/>
          </a:xfrm>
        </p:spPr>
        <p:txBody>
          <a:bodyPr/>
          <a:lstStyle/>
          <a:p>
            <a:r>
              <a:rPr lang="en-US" sz="8000" b="1">
                <a:cs typeface="Biome"/>
              </a:rPr>
              <a:t>Thank you</a:t>
            </a:r>
            <a:br>
              <a:rPr lang="en-US" sz="1400" b="1">
                <a:ea typeface="Calibri"/>
                <a:cs typeface="Calibri"/>
              </a:rPr>
            </a:br>
            <a:br>
              <a:rPr lang="en-US" sz="1400">
                <a:ea typeface="Calibri"/>
                <a:cs typeface="Calibri"/>
              </a:rPr>
            </a:br>
            <a:br>
              <a:rPr lang="en-US" sz="1400">
                <a:ea typeface="Calibri"/>
                <a:cs typeface="Calibri"/>
              </a:rPr>
            </a:br>
            <a:r>
              <a:rPr lang="en-US" sz="1400" b="1">
                <a:ea typeface="Calibri"/>
                <a:cs typeface="Calibri"/>
              </a:rPr>
              <a:t>Project created by: </a:t>
            </a:r>
            <a:br>
              <a:rPr lang="en-US" sz="1400" b="1">
                <a:ea typeface="Calibri"/>
                <a:cs typeface="Calibri"/>
              </a:rPr>
            </a:br>
            <a:br>
              <a:rPr lang="en-US" sz="1400">
                <a:ea typeface="Calibri"/>
                <a:cs typeface="Calibri"/>
              </a:rPr>
            </a:br>
            <a:r>
              <a:rPr lang="en-US" sz="1400" err="1">
                <a:ea typeface="Calibri"/>
                <a:cs typeface="Calibri"/>
              </a:rPr>
              <a:t>Minhad</a:t>
            </a:r>
            <a:r>
              <a:rPr lang="en-US" sz="1400">
                <a:ea typeface="Calibri"/>
                <a:cs typeface="Calibri"/>
              </a:rPr>
              <a:t> Mahmud</a:t>
            </a:r>
            <a:r>
              <a:rPr lang="en-US" sz="1400">
                <a:ea typeface="+mn-lt"/>
                <a:cs typeface="+mn-lt"/>
              </a:rPr>
              <a:t> 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+mj-lt"/>
                <a:cs typeface="+mj-lt"/>
              </a:rPr>
              <a:t>Zaid Ansar </a:t>
            </a:r>
            <a:br>
              <a:rPr lang="en-US" sz="1400">
                <a:ea typeface="+mn-lt"/>
                <a:cs typeface="Biome"/>
              </a:rPr>
            </a:br>
            <a:r>
              <a:rPr lang="en-US" sz="1400">
                <a:ea typeface="Calibri"/>
                <a:cs typeface="Calibri"/>
              </a:rPr>
              <a:t>Muhammad Sameer</a:t>
            </a:r>
            <a:br>
              <a:rPr lang="en-US" sz="1400">
                <a:ea typeface="Calibri"/>
                <a:cs typeface="Calibri"/>
              </a:rPr>
            </a:br>
            <a:r>
              <a:rPr lang="en-US" sz="1400">
                <a:ea typeface="+mn-lt"/>
                <a:cs typeface="+mn-lt"/>
              </a:rPr>
              <a:t>Ahmed </a:t>
            </a:r>
            <a:r>
              <a:rPr lang="en-US" sz="1400" err="1">
                <a:ea typeface="+mn-lt"/>
                <a:cs typeface="+mn-lt"/>
              </a:rPr>
              <a:t>Ahmed</a:t>
            </a:r>
            <a:br>
              <a:rPr lang="en-US" sz="1400">
                <a:ea typeface="+mn-lt"/>
                <a:cs typeface="+mn-lt"/>
              </a:rPr>
            </a:br>
            <a:r>
              <a:rPr lang="en-US" sz="1400">
                <a:ea typeface="Calibri"/>
                <a:cs typeface="Calibri"/>
              </a:rPr>
              <a:t>Kaleb </a:t>
            </a:r>
            <a:r>
              <a:rPr lang="en-US" sz="1400" err="1">
                <a:ea typeface="Calibri"/>
                <a:cs typeface="Calibri"/>
              </a:rPr>
              <a:t>B</a:t>
            </a:r>
            <a:r>
              <a:rPr lang="en-US" sz="1400" err="1">
                <a:ea typeface="+mn-lt"/>
                <a:cs typeface="+mn-lt"/>
              </a:rPr>
              <a:t>efekadu</a:t>
            </a:r>
            <a:br>
              <a:rPr lang="en-US" sz="1400">
                <a:ea typeface="+mn-lt"/>
                <a:cs typeface="+mn-lt"/>
              </a:rPr>
            </a:br>
            <a:br>
              <a:rPr lang="en-US" sz="1400">
                <a:ea typeface="+mn-lt"/>
                <a:cs typeface="+mn-lt"/>
              </a:rPr>
            </a:br>
            <a:br>
              <a:rPr lang="en-US" sz="1400">
                <a:ea typeface="+mj-lt"/>
                <a:cs typeface="+mj-lt"/>
              </a:rPr>
            </a:br>
            <a:r>
              <a:rPr lang="en-US" sz="1400" b="1">
                <a:ea typeface="+mj-lt"/>
                <a:cs typeface="+mj-lt"/>
              </a:rPr>
              <a:t>PowerPoint by:</a:t>
            </a:r>
            <a:br>
              <a:rPr lang="en-US" sz="1400">
                <a:ea typeface="+mj-lt"/>
                <a:cs typeface="+mj-lt"/>
              </a:rPr>
            </a:br>
            <a:r>
              <a:rPr lang="en-US" sz="1400">
                <a:ea typeface="+mj-lt"/>
                <a:cs typeface="+mj-lt"/>
              </a:rPr>
              <a:t>Zaid Ansar</a:t>
            </a:r>
            <a:endParaRPr lang="en-US" sz="1400"/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0D9A92E6-2560-0A4D-F722-B75AF8149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511" y="381754"/>
            <a:ext cx="1704975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07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ac6a009-f754-458e-b942-9fb56281250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C9F43FEA34314D8AC9E0279D11D99B" ma:contentTypeVersion="12" ma:contentTypeDescription="Create a new document." ma:contentTypeScope="" ma:versionID="ebcf21bb7bed8e17bdd4fb3f10ce8a3e">
  <xsd:schema xmlns:xsd="http://www.w3.org/2001/XMLSchema" xmlns:xs="http://www.w3.org/2001/XMLSchema" xmlns:p="http://schemas.microsoft.com/office/2006/metadata/properties" xmlns:ns3="eac6a009-f754-458e-b942-9fb56281250c" xmlns:ns4="ef3386c6-da30-4a64-b938-d296b5877cca" targetNamespace="http://schemas.microsoft.com/office/2006/metadata/properties" ma:root="true" ma:fieldsID="2b966ec0ab5e84d948dbf26acc66e345" ns3:_="" ns4:_="">
    <xsd:import namespace="eac6a009-f754-458e-b942-9fb56281250c"/>
    <xsd:import namespace="ef3386c6-da30-4a64-b938-d296b5877cc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c6a009-f754-458e-b942-9fb56281250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386c6-da30-4a64-b938-d296b5877cc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eac6a009-f754-458e-b942-9fb56281250c"/>
    <ds:schemaRef ds:uri="ef3386c6-da30-4a64-b938-d296b5877c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93BCA99-DC56-4428-AABE-3742C1F0A5A7}">
  <ds:schemaRefs>
    <ds:schemaRef ds:uri="eac6a009-f754-458e-b942-9fb56281250c"/>
    <ds:schemaRef ds:uri="ef3386c6-da30-4a64-b938-d296b5877c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BrainPoint</vt:lpstr>
      <vt:lpstr>Presentation Overview</vt:lpstr>
      <vt:lpstr>What is BrainPoint?</vt:lpstr>
      <vt:lpstr>Project Key Features</vt:lpstr>
      <vt:lpstr>Software Used</vt:lpstr>
      <vt:lpstr>Sprint Overview</vt:lpstr>
      <vt:lpstr>Difficulties</vt:lpstr>
      <vt:lpstr>Functionality Demonstration</vt:lpstr>
      <vt:lpstr>Thank you   Project created by:   Minhad Mahmud  Zaid Ansar  Muhammad Sameer Ahmed Ahmed Kaleb Befekadu   PowerPoint by: Zaid Ansar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BrainPoint</dc:title>
  <dc:creator>Zaid Ansar</dc:creator>
  <cp:revision>2</cp:revision>
  <dcterms:created xsi:type="dcterms:W3CDTF">2023-11-22T06:39:28Z</dcterms:created>
  <dcterms:modified xsi:type="dcterms:W3CDTF">2023-12-08T03:00:03Z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0x01010081C9F43FEA34314D8AC9E0279D11D99B</vt:lpwstr>
  </property>
</Properties>
</file>

<file path=docProps/thumbnail.jpeg>
</file>